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0.mp4"/><Relationship Id="rId3" Type="http://schemas.openxmlformats.org/officeDocument/2006/relationships/video" Target="../media/media10.mp4"/><Relationship Id="rId4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1.mp4"/><Relationship Id="rId3" Type="http://schemas.openxmlformats.org/officeDocument/2006/relationships/video" Target="../media/media11.mp4"/><Relationship Id="rId4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2.mp4"/><Relationship Id="rId3" Type="http://schemas.openxmlformats.org/officeDocument/2006/relationships/video" Target="../media/media12.mp4"/><Relationship Id="rId4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3.mp4"/><Relationship Id="rId3" Type="http://schemas.openxmlformats.org/officeDocument/2006/relationships/video" Target="../media/media13.mp4"/><Relationship Id="rId4" Type="http://schemas.openxmlformats.org/officeDocument/2006/relationships/image" Target="../media/image1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7.mp4"/><Relationship Id="rId3" Type="http://schemas.openxmlformats.org/officeDocument/2006/relationships/video" Target="../media/media7.mp4"/><Relationship Id="rId4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8.mp4"/><Relationship Id="rId3" Type="http://schemas.openxmlformats.org/officeDocument/2006/relationships/video" Target="../media/media8.mp4"/><Relationship Id="rId4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9.mp4"/><Relationship Id="rId3" Type="http://schemas.openxmlformats.org/officeDocument/2006/relationships/video" Target="../media/media9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5be44eb7d73f6f8471144f2b6e2f92d1b4615967ac0dc0932ab295e1aa70f9a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276c5688848b7490c2264126e28a3b9c8bf63a02da87a87eb8cdaadf5836caf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0f1c0abd455473709f41020a5d4405f30ed8b2240c5b3d60cc4eaa2a36ff867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71ee93eac9dfdfbbff8b6d200ff85fe4b3727afe0f6a97a1c498c8209579b032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0be5f15166c49523dcbbd6515c2cb18016fda0fadeb33ba1ac8490e89a35a80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f95d01920e75bbd8c4336181b401987043a1b3d613e6b0e14eb17338807fdc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96a40f92d7d3ea186c0f59d02d4caf883c48ffc9576b1550aa3ddb5609dd6b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d9fca78783ab7d28be167d30448542351da46121c351677cae8f523a544c95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06ba697fab74661fa1085505190f92a1eea18af86afae65c32c7884f92c87f9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c83922520ad61a8ae4a243ca6d51d17646328f6bbacf41afcfb3be4c5b6376fa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4ec5b072786e17dc33bbda76ff13f03608040602b6edaf30ab9bfc6d8d14dfe2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162df4c491832a7c91c0388c890b8d4924678821f8ea990c26dba6b896cf7025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576008eadf354523d95fee9dff73fc4aa326537239560388f4dda70d82e741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